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34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34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Fiori App with Launchpad in BTP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Describing the Concept of Custom Entity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use Custom Entity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 Custom Entity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Business Service</a:t>
            </a:r>
            <a:r>
              <a:rPr lang="en-IN" sz="1999" dirty="0">
                <a:solidFill>
                  <a:schemeClr val="bg1"/>
                </a:solidFill>
              </a:rPr>
              <a:t>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Prerequisite – Maintain Comm Scenario</a:t>
            </a:r>
          </a:p>
        </p:txBody>
      </p:sp>
    </p:spTree>
    <p:extLst>
      <p:ext uri="{BB962C8B-B14F-4D97-AF65-F5344CB8AC3E}">
        <p14:creationId xmlns:p14="http://schemas.microsoft.com/office/powerpoint/2010/main" val="37225466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9295</TotalTime>
  <Words>274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268</cp:revision>
  <dcterms:created xsi:type="dcterms:W3CDTF">2013-09-12T13:05:01Z</dcterms:created>
  <dcterms:modified xsi:type="dcterms:W3CDTF">2021-12-05T13:07:19Z</dcterms:modified>
</cp:coreProperties>
</file>